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4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7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31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74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943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5678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702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581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59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82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2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3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8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32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6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7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3BCB8-C9C2-441C-B6BC-256808CC5A02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CDE8783-FBA4-4F8A-BC60-BCA64E23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85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0524"/>
            <a:ext cx="9144000" cy="151532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Абитуриенту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681653"/>
            <a:ext cx="5213838" cy="3314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146" y="2681653"/>
            <a:ext cx="5753614" cy="33147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00425" y="5638799"/>
            <a:ext cx="2384913" cy="3575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ФГБОУ ВО "СЗГМУ им. И.И. Мечникова" Минздрава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401227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465" y="2464777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59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66452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оспорить тот факт, что выбор будущей профессии и специальности - одно из важнейших событий в жизни человека. Профессия врача - одна из самых гуманных, благородных, необходимых и, вместе с тем,  наиболее ответственная, требующая полной отдачи духовных и физических сил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Никто не оспаривает тот факт, что болезнь  легче предупредить, чем  лечить.  Поэтому профессия врача-гигиениста, эпидемиолога очень востребована и актуальна.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3071378"/>
            <a:ext cx="3921125" cy="33366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171" y="2700465"/>
            <a:ext cx="3926164" cy="3340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088" y="2582666"/>
            <a:ext cx="3926164" cy="33408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831" y="2693323"/>
            <a:ext cx="3926164" cy="33408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1" y="2831492"/>
            <a:ext cx="4161692" cy="31212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32" y="2831492"/>
            <a:ext cx="4135386" cy="31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04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819150"/>
            <a:ext cx="4184035" cy="5222211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гигиенического профиля осуществляет контроль за безопасностью питания, водоснабжения, атмосферного воздуха и почвы, контролирует соблюдение условий труда, быта, воспитания и обучения детей, пропагандирует медицинские и гигиенические знания среди населения и различных профессиональных групп. Ведёт наблюдение за состоянием окружающей человека природной среды и предупреждает о критических ситуациях, влиянии вредных или опасных факторов для здоровья людей.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9970" y="819151"/>
            <a:ext cx="4184034" cy="5222212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Врачи-эпидемиологи занимаются борьбой с тяжёлыми инфекционными заболеваниями, распространение которых приводит к массовым вспышкам заболевания - эпидемиям. Их заслугой является практически полное уничтожение таких заболеваний, как оспа, холера, чума. Одной из основных задач эпидемиолога является выявление источника инфекции.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369" y="4267200"/>
            <a:ext cx="494938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59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85" y="202223"/>
            <a:ext cx="8596668" cy="3112477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договором между Управлением Роспотребнадзора по Республике Карелия   и  ФГБОУ ВО «Северо-Западный государственный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имени  И.И. Мечникова» Минздрава России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будет осуществляться целевой  прием на  медико-профилактический факультет  по специальности  «медико-профилактике дело» по целевым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направлениям, выдаваемым Управлением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 по Республике Карелия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6181" y="3314700"/>
            <a:ext cx="601967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38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86887"/>
            <a:ext cx="8596668" cy="3566367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 в Северо-Западном государственном    медицинском  университете имени  И.И. Мечникова Минздрава России – очная.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период обучения на медико-профилактическом факультете – 6  лет. Обучение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по целевым направлениям осуществляется за счет средств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бюджета. По окончании обучения в Университете присваивается квалификация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«Врач  по общей гигиене,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эпидемиологии».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485" y="3130062"/>
            <a:ext cx="6937130" cy="35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9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996" y="873369"/>
            <a:ext cx="8596668" cy="2072054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результатов вступительных испытаний признаются результаты Единого государственного экзамена: по русскому языку, химии (профилирующий), биологии. Проходной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 – не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50 по каждому из предметов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270" y="3121758"/>
            <a:ext cx="4516120" cy="28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62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учебой студенты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 принимают активное участие в деятельности студенческого научного общества, выступают на студенческих конференциях. Свои творческие возможности студенты развивают в студенческих концертах, музыкальных вечерах, КВН, интеллектуальных играх, спортивных секциях, волонтерском движении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908" y="3050931"/>
            <a:ext cx="6356837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3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996" y="165531"/>
            <a:ext cx="8596668" cy="3235664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проживающих в районах Карелии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осуществляется по ходатайству начальника или заместителя начальника территориального отдела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Республике Карелия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представлением 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 сведений о поступающем: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Ф.И.О. (полностью) с указанием контактной информации, паспортных данных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о текущей успеваемости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Сегежа тел. (8814-31) 4-31-77                       г. Лахденпохья тел.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8814-50)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4-52-81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Беломорск тел.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8814-37)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5-10-08                 г. Питкяранта  тел.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8814-33)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4-31-32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Кемь тел.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8814-58)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5-46-11                         </a:t>
            </a: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Олонец  тел.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8814-36)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4-15-50 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Костомукша тел.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8814-59)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5-11-32              г. Суоярви  тел.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8814-57)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5-16-30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Калевала тел.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8814-54)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4-18-39                   г. Кондопога  тел.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8814-51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7-71-01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Сортавала тел.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8814-30)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4-79-05                  г. Пудож  тел.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8814-52)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5-13-53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493" y="3973513"/>
            <a:ext cx="3038049" cy="28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4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995" y="293074"/>
            <a:ext cx="8893265" cy="3707425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выбор сделан, дорогие друзья, вы имеете уникальную возможность, приложив все свои силы и знания, стать студентами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медико-профилактического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Северо-Западного государственного медицинского университета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И. И. Мечникова.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интересует более подробная информация, звоните в  отдел организации деятельности и государственной службы Управления Роспотребнадзора по Республике Карелия: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814-2-76-94-71 – Дударь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Светлане Владимировне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814-2-79-74-10 –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Скурьят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Юлии Витальевне.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92" y="4079632"/>
            <a:ext cx="5081953" cy="2646484"/>
          </a:xfrm>
        </p:spPr>
      </p:pic>
    </p:spTree>
    <p:extLst>
      <p:ext uri="{BB962C8B-B14F-4D97-AF65-F5344CB8AC3E}">
        <p14:creationId xmlns:p14="http://schemas.microsoft.com/office/powerpoint/2010/main" val="103350715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251</TotalTime>
  <Words>402</Words>
  <Application>Microsoft Office PowerPoint</Application>
  <PresentationFormat>Произвольный</PresentationFormat>
  <Paragraphs>12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Аспект</vt:lpstr>
      <vt:lpstr>Абитуриенту 2025 года</vt:lpstr>
      <vt:lpstr>Невозможно оспорить тот факт, что выбор будущей профессии и специальности - одно из важнейших событий в жизни человека. Профессия врача - одна из самых гуманных, благородных, необходимых и, вместе с тем,  наиболее ответственная, требующая полной отдачи духовных и физических сил. Никто не оспаривает тот факт, что болезнь  легче предупредить, чем  лечить.  Поэтому профессия врача-гигиениста, эпидемиолога очень востребована и актуальна.</vt:lpstr>
      <vt:lpstr>Презентация PowerPoint</vt:lpstr>
      <vt:lpstr>В соответствии с договором между Управлением Роспотребнадзора по Республике Карелия   и  ФГБОУ ВО «Северо-Западный государственный медицинский  университет имени  И.И. Мечникова» Минздрава России в 2025 году будет осуществляться целевой  прием на  медико-профилактический факультет  по специальности  «медико-профилактике дело» по целевым направлениям, выдаваемым Управлением  Роспотребнадзора по Республике Карелия. </vt:lpstr>
      <vt:lpstr>Форма обучения  в Северо-Западном государственном    медицинском  университете имени  И.И. Мечникова Минздрава России – очная. Нормативный период обучения на медико-профилактическом факультете – 6  лет. Обучение студентов по целевым направлениям осуществляется за счет средств федерального бюджета. По окончании обучения в Университете присваивается квалификация «Врач  по общей гигиене, по эпидемиологии».</vt:lpstr>
      <vt:lpstr>В качестве результатов вступительных испытаний признаются результаты Единого государственного экзамена: по русскому языку, химии (профилирующий), биологии. Проходной балл – не менее 50 по каждому из предметов. </vt:lpstr>
      <vt:lpstr>Наряду с учебой студенты Университета принимают активное участие в деятельности студенческого научного общества, выступают на студенческих конференциях. Свои творческие возможности студенты развивают в студенческих концертах, музыкальных вечерах, КВН, интеллектуальных играх, спортивных секциях, волонтерском движении. </vt:lpstr>
      <vt:lpstr>Для проживающих в районах Карелии выдача направлений осуществляется по ходатайству начальника или заместителя начальника территориального отдела Управления Роспотребнадзора по Республике Карелия с представлением в нем сведений о поступающем:  - Ф.И.О. (полностью) с указанием контактной информации, паспортных данных и  сведений о текущей успеваемости.  Наши контакты: г. Сегежа тел. (8814-31) 4-31-77                       г. Лахденпохья тел. (8814-50) 4-52-81 г. Беломорск тел. (8814-37) 5-10-08                 г. Питкяранта  тел. (8814-33) 4-31-32 г. Кемь тел. (8814-58) 5-46-11                           г. Олонец  тел. (8814-36) 4-15-50  г. Костомукша тел. (8814-59) 5-11-32              г. Суоярви  тел. (8814-57) 5-16-30 п. Калевала тел. (8814-54) 4-18-39                   г. Кондопога  тел. (8814-51) 7-71-01 г. Сортавала тел. (8814-30) 4-79-05                  г. Пудож  тел. (8814-52) 5-13-53 </vt:lpstr>
      <vt:lpstr>Если выбор сделан, дорогие друзья, вы имеете уникальную возможность, приложив все свои силы и знания, стать студентами медико-профилактического факультета Северо-Западного государственного медицинского университета им. И. И. Мечникова.  Если Вас интересует более подробная информация, звоните в  отдел организации деятельности и государственной службы Управления Роспотребнадзора по Республике Карелия:  814-2-76-94-71 – Дударь Светлане Владимировне  814-2-79-74-10 – Скурьят Юлии Витальевне. 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Абитуриенту 2023 года</dc:title>
  <dc:creator>Е. К. Прокофьева</dc:creator>
  <cp:lastModifiedBy>User</cp:lastModifiedBy>
  <cp:revision>30</cp:revision>
  <dcterms:created xsi:type="dcterms:W3CDTF">2023-01-17T09:28:34Z</dcterms:created>
  <dcterms:modified xsi:type="dcterms:W3CDTF">2025-02-24T09:31:06Z</dcterms:modified>
</cp:coreProperties>
</file>