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8" r:id="rId3"/>
    <p:sldId id="261" r:id="rId4"/>
    <p:sldId id="262" r:id="rId5"/>
  </p:sldIdLst>
  <p:sldSz cx="9144000" cy="5143500" type="screen16x9"/>
  <p:notesSz cx="6858000" cy="9144000"/>
  <p:embeddedFontLst>
    <p:embeddedFont>
      <p:font typeface="Manrope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9AA0A6"/>
          </p15:clr>
        </p15:guide>
        <p15:guide id="4" pos="5420">
          <p15:clr>
            <a:srgbClr val="9AA0A6"/>
          </p15:clr>
        </p15:guide>
        <p15:guide id="5">
          <p15:clr>
            <a:srgbClr val="9AA0A6"/>
          </p15:clr>
        </p15:guide>
        <p15:guide id="6" pos="5760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3240">
          <p15:clr>
            <a:srgbClr val="9AA0A6"/>
          </p15:clr>
        </p15:guide>
        <p15:guide id="9" pos="3991">
          <p15:clr>
            <a:srgbClr val="9AA0A6"/>
          </p15:clr>
        </p15:guide>
        <p15:guide id="10" orient="horz" pos="305">
          <p15:clr>
            <a:srgbClr val="9AA0A6"/>
          </p15:clr>
        </p15:guide>
        <p15:guide id="11" pos="3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6D62A3-A7EA-44F4-A6A3-611D806CC504}">
  <a:tblStyle styleId="{0E6D62A3-A7EA-44F4-A6A3-611D806CC5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orient="horz"/>
        <p:guide orient="horz" pos="3240"/>
        <p:guide orient="horz" pos="305"/>
        <p:guide pos="2880"/>
        <p:guide pos="340"/>
        <p:guide pos="5420"/>
        <p:guide/>
        <p:guide pos="5760"/>
        <p:guide pos="3991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830c907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830c9074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830c907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830c9074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902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830c907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830c9074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40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40000" y="1052300"/>
            <a:ext cx="5795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AF075"/>
              </a:buClr>
              <a:buSzPts val="1800"/>
              <a:buChar char="■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93837" y="2084794"/>
            <a:ext cx="7825435" cy="1569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Каталог</a:t>
            </a:r>
            <a:br>
              <a:rPr lang="ru" sz="30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30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 муниципального имущества</a:t>
            </a:r>
            <a:endParaRPr sz="3000" b="1" dirty="0">
              <a:solidFill>
                <a:srgbClr val="0070C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Суоярвского муниципального </a:t>
            </a:r>
            <a:r>
              <a:rPr lang="ru" sz="30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округа </a:t>
            </a:r>
            <a:endParaRPr sz="3000" b="1" dirty="0">
              <a:solidFill>
                <a:srgbClr val="0070C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4" name="Picture 2" descr="C:\Users\Admin2\Downloads\суоярвский_ра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395" y="810316"/>
            <a:ext cx="749870" cy="1220515"/>
          </a:xfrm>
          <a:prstGeom prst="rect">
            <a:avLst/>
          </a:prstGeom>
          <a:ln>
            <a:noFill/>
          </a:ln>
          <a:effectLst>
            <a:outerShdw blurRad="177800" sx="106000" sy="106000" algn="ctr" rotWithShape="0">
              <a:prstClr val="black">
                <a:alpha val="54000"/>
              </a:prstClr>
            </a:outerShdw>
          </a:effectLst>
        </p:spPr>
      </p:pic>
      <p:pic>
        <p:nvPicPr>
          <p:cNvPr id="5" name="Picture 2" descr="C:\Users\Nadezhda\Desktop\Отчет Главы 2021\фл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8905"/>
            <a:ext cx="9144000" cy="573528"/>
          </a:xfrm>
          <a:prstGeom prst="rect">
            <a:avLst/>
          </a:prstGeom>
          <a:noFill/>
        </p:spPr>
      </p:pic>
      <p:sp>
        <p:nvSpPr>
          <p:cNvPr id="8" name="Google Shape;69;p15"/>
          <p:cNvSpPr txBox="1">
            <a:spLocks/>
          </p:cNvSpPr>
          <p:nvPr/>
        </p:nvSpPr>
        <p:spPr>
          <a:xfrm>
            <a:off x="2045606" y="4462099"/>
            <a:ext cx="521704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tabLst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2024 </a:t>
            </a:r>
            <a:r>
              <a:rPr lang="ru-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г.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400" y="205409"/>
            <a:ext cx="5217041" cy="738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п</a:t>
            </a:r>
            <a: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. Поросозеро. </a:t>
            </a:r>
            <a:b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Бокс в здании гаража</a:t>
            </a:r>
            <a:endParaRPr sz="1800" b="1" dirty="0">
              <a:solidFill>
                <a:srgbClr val="0070C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03556" y="672662"/>
            <a:ext cx="5266623" cy="469689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" lvl="0" indent="182151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None/>
            </a:pPr>
            <a:r>
              <a:rPr lang="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Адрес местополжения объекта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- РК, Суоярвский округ,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                      п. Поросозеро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, ул. Заводская, д.б/н, номер на поэтажном плане 3;</a:t>
            </a:r>
          </a:p>
          <a:p>
            <a:pPr marL="35999" lvl="0" indent="182151">
              <a:lnSpc>
                <a:spcPct val="100000"/>
              </a:lnSpc>
              <a:spcBef>
                <a:spcPts val="1200"/>
              </a:spcBef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кадастровый номер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10:16:0000000:2427</a:t>
            </a:r>
            <a:endParaRPr sz="1400" dirty="0" smtClean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лощадь -  68,1 кв.м.;</a:t>
            </a:r>
          </a:p>
          <a:p>
            <a:pPr marL="35999" lvl="0" indent="182151">
              <a:lnSpc>
                <a:spcPct val="100000"/>
              </a:lnSpc>
              <a:spcBef>
                <a:spcPts val="1200"/>
              </a:spcBef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категория земель-земли населенных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пунктов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;</a:t>
            </a:r>
            <a:endParaRPr lang="ru" sz="1400" dirty="0" smtClean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В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ид объекта недвижимости – нежилое здание;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Количество этажей: 1;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техническое состояние объекта недвижимости-пригодно к эксплуатации;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Материал наружных стен: кирпичные;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Год ввода в эксплуатацию: 1995</a:t>
            </a:r>
            <a:endParaRPr sz="1400" dirty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Коммуникации: электроснабжение</a:t>
            </a:r>
            <a:endParaRPr sz="1400" dirty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9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479" y="3022216"/>
            <a:ext cx="2892700" cy="19627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325" y="226430"/>
            <a:ext cx="2930096" cy="2645946"/>
          </a:xfrm>
          <a:prstGeom prst="rect">
            <a:avLst/>
          </a:prstGeom>
        </p:spPr>
      </p:pic>
      <p:pic>
        <p:nvPicPr>
          <p:cNvPr id="6" name="Picture 2" descr="C:\Users\Admin2\Downloads\суоярвский_ра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22" y="136634"/>
            <a:ext cx="542240" cy="1019503"/>
          </a:xfrm>
          <a:prstGeom prst="rect">
            <a:avLst/>
          </a:prstGeom>
          <a:ln>
            <a:noFill/>
          </a:ln>
          <a:effectLst>
            <a:outerShdw blurRad="177800" sx="106000" sy="106000" algn="ctr" rotWithShape="0">
              <a:prstClr val="black">
                <a:alpha val="54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56441" y="143034"/>
            <a:ext cx="3856409" cy="1015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г</a:t>
            </a:r>
            <a:r>
              <a:rPr lang="ru-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. Суоярви</a:t>
            </a:r>
            <a: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b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18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Встроенное помещение на 1 этаже нежилого здания</a:t>
            </a:r>
            <a:endParaRPr sz="1800" b="1" dirty="0">
              <a:solidFill>
                <a:srgbClr val="0070C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58241" y="1400557"/>
            <a:ext cx="4407745" cy="263479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Адрес местополжения объекта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- РК,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г. Суоярви,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                                    ул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. Ленина, д.38Г, пом. 3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;</a:t>
            </a:r>
            <a:endParaRPr sz="1400" dirty="0" smtClean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лощадь – 65,4 кв.м.;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т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ехническое состояние объекта требует ремонта;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атегория земель-земли населенных пунктов;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кадастровый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номер 10:16:00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10528:1570.</a:t>
            </a:r>
            <a:endParaRPr sz="1400" dirty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900" dirty="0">
              <a:solidFill>
                <a:schemeClr val="lt1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948" y="2613198"/>
            <a:ext cx="3208306" cy="2349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761" y="234280"/>
            <a:ext cx="3538655" cy="2133150"/>
          </a:xfrm>
          <a:prstGeom prst="rect">
            <a:avLst/>
          </a:prstGeom>
        </p:spPr>
      </p:pic>
      <p:pic>
        <p:nvPicPr>
          <p:cNvPr id="6" name="Picture 2" descr="C:\Users\Admin2\Downloads\суоярвский_ра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22" y="136634"/>
            <a:ext cx="647344" cy="1019503"/>
          </a:xfrm>
          <a:prstGeom prst="rect">
            <a:avLst/>
          </a:prstGeom>
          <a:ln>
            <a:noFill/>
          </a:ln>
          <a:effectLst>
            <a:outerShdw blurRad="177800" sx="106000" sy="106000" algn="ctr" rotWithShape="0">
              <a:prstClr val="black">
                <a:alpha val="5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500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09575" y="99392"/>
            <a:ext cx="4803253" cy="677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г</a:t>
            </a:r>
            <a:r>
              <a:rPr lang="ru-RU" sz="16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. Суоярви</a:t>
            </a:r>
            <a:r>
              <a:rPr lang="ru" sz="16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br>
              <a:rPr lang="ru" sz="16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16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НТО под </a:t>
            </a:r>
            <a:r>
              <a:rPr lang="ru" sz="1600" b="1" dirty="0" smtClean="0">
                <a:solidFill>
                  <a:srgbClr val="0070C0"/>
                </a:solidFill>
                <a:latin typeface="Manrope"/>
                <a:ea typeface="Manrope"/>
                <a:cs typeface="Manrope"/>
                <a:sym typeface="Manrope"/>
              </a:rPr>
              <a:t>печатную продукцию</a:t>
            </a:r>
            <a:endParaRPr sz="1600" b="1" dirty="0">
              <a:solidFill>
                <a:srgbClr val="0070C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88353" y="533744"/>
            <a:ext cx="4341000" cy="261607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Адрес местополжения объекта 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- РК,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г. Суоярви,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ул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. Шельшакова, д.6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;</a:t>
            </a:r>
            <a:endParaRPr sz="1400" dirty="0" smtClean="0">
              <a:solidFill>
                <a:srgbClr val="0070C0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В</a:t>
            </a:r>
            <a:r>
              <a:rPr lang="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ид объекта – нестационарный торговый объект;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Площадь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– 9,0 кв. м.;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Потребляемая мощность -6,5 кВт.;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Вес торгового оборудования – 3700,00 кг.;</a:t>
            </a:r>
          </a:p>
          <a:p>
            <a:pPr marL="35999" lvl="0" indent="18215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■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Несущий стальной цельносварной каркас.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958" y="3226676"/>
            <a:ext cx="499606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</a:rPr>
              <a:t>Характеристики объекта</a:t>
            </a:r>
            <a:r>
              <a:rPr lang="en-US" sz="900" b="1" dirty="0" smtClean="0">
                <a:solidFill>
                  <a:srgbClr val="0070C0"/>
                </a:solidFill>
              </a:rPr>
              <a:t>:</a:t>
            </a:r>
            <a:endParaRPr lang="ru-RU" sz="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пол, крыша, потолок из многослойных панелей;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декоративные элементы внешней отделки (фриз, стены, цоколь из алюминиевых композитных панелей (АКП), навес из прозрачного оргстекла;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фасадные алюминиевые оконные конструкции;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стальная входная дверь;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тамбур с роль ставней;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защитные роль ставни на всех остекленных поверхностях и в зоне холодильника;</a:t>
            </a:r>
          </a:p>
          <a:p>
            <a:r>
              <a:rPr lang="ru-RU" sz="10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-электрооборудование: приточно-вытяжная в</a:t>
            </a:r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нтиляция, кондиционер, тепловентилятор настенный;</a:t>
            </a:r>
          </a:p>
          <a:p>
            <a:r>
              <a:rPr lang="ru-RU" sz="10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холодильник с одной стеклянной дверью;</a:t>
            </a:r>
          </a:p>
          <a:p>
            <a:r>
              <a:rPr lang="ru-RU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торговое оборудование</a:t>
            </a:r>
          </a:p>
          <a:p>
            <a:endParaRPr lang="ru-RU" sz="105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858" y="2617076"/>
            <a:ext cx="3063935" cy="2397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099" y="273268"/>
            <a:ext cx="3001354" cy="2110449"/>
          </a:xfrm>
          <a:prstGeom prst="rect">
            <a:avLst/>
          </a:prstGeom>
        </p:spPr>
      </p:pic>
      <p:pic>
        <p:nvPicPr>
          <p:cNvPr id="7" name="Picture 2" descr="C:\Users\Admin2\Downloads\суоярвский_ра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22" y="136635"/>
            <a:ext cx="426626" cy="767256"/>
          </a:xfrm>
          <a:prstGeom prst="rect">
            <a:avLst/>
          </a:prstGeom>
          <a:ln>
            <a:noFill/>
          </a:ln>
          <a:effectLst>
            <a:outerShdw blurRad="177800" sx="106000" sy="106000" algn="ctr" rotWithShape="0">
              <a:prstClr val="black">
                <a:alpha val="5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84044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276</Words>
  <Application>Microsoft Office PowerPoint</Application>
  <PresentationFormat>Экран (16:9)</PresentationFormat>
  <Paragraphs>37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Manrope</vt:lpstr>
      <vt:lpstr>Times New Roman</vt:lpstr>
      <vt:lpstr>Simple Light</vt:lpstr>
      <vt:lpstr>Каталог  муниципального имущества Суоярвского муниципального округа </vt:lpstr>
      <vt:lpstr>п. Поросозеро.  Бокс в здании гаража</vt:lpstr>
      <vt:lpstr>г. Суоярви.  Встроенное помещение на 1 этаже нежилого здания</vt:lpstr>
      <vt:lpstr>г. Суоярви.  НТО под печатную продукцию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Суоярвского муниципального района </dc:title>
  <dc:creator>ОкруковаЛА</dc:creator>
  <cp:lastModifiedBy>user</cp:lastModifiedBy>
  <cp:revision>28</cp:revision>
  <dcterms:modified xsi:type="dcterms:W3CDTF">2024-02-09T05:43:56Z</dcterms:modified>
</cp:coreProperties>
</file>