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C31C-2FAE-4810-B3C5-C48F1B70FC32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DD4-385D-432F-B226-70693241842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62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C31C-2FAE-4810-B3C5-C48F1B70FC32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DD4-385D-432F-B226-70693241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12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C31C-2FAE-4810-B3C5-C48F1B70FC32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DD4-385D-432F-B226-70693241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2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C31C-2FAE-4810-B3C5-C48F1B70FC32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DD4-385D-432F-B226-70693241842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7717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C31C-2FAE-4810-B3C5-C48F1B70FC32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DD4-385D-432F-B226-70693241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329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C31C-2FAE-4810-B3C5-C48F1B70FC32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DD4-385D-432F-B226-70693241842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4956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C31C-2FAE-4810-B3C5-C48F1B70FC32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DD4-385D-432F-B226-70693241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485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C31C-2FAE-4810-B3C5-C48F1B70FC32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DD4-385D-432F-B226-70693241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006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C31C-2FAE-4810-B3C5-C48F1B70FC32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DD4-385D-432F-B226-70693241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71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C31C-2FAE-4810-B3C5-C48F1B70FC32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DD4-385D-432F-B226-70693241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27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C31C-2FAE-4810-B3C5-C48F1B70FC32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DD4-385D-432F-B226-70693241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4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C31C-2FAE-4810-B3C5-C48F1B70FC32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DD4-385D-432F-B226-70693241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5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C31C-2FAE-4810-B3C5-C48F1B70FC32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DD4-385D-432F-B226-70693241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4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C31C-2FAE-4810-B3C5-C48F1B70FC32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DD4-385D-432F-B226-70693241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4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C31C-2FAE-4810-B3C5-C48F1B70FC32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DD4-385D-432F-B226-70693241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63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C31C-2FAE-4810-B3C5-C48F1B70FC32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DD4-385D-432F-B226-70693241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23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C31C-2FAE-4810-B3C5-C48F1B70FC32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EDD4-385D-432F-B226-70693241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38C31C-2FAE-4810-B3C5-C48F1B70FC32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C4EDD4-385D-432F-B226-706932418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621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6172" y="1555471"/>
            <a:ext cx="8001000" cy="2971801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получения технических средств реабилитации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3" y="318314"/>
            <a:ext cx="1827101" cy="1831762"/>
          </a:xfrm>
          <a:prstGeom prst="rect">
            <a:avLst/>
          </a:prstGeom>
        </p:spPr>
      </p:pic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2905803" y="227472"/>
            <a:ext cx="9110119" cy="112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defTabSz="449263" eaLnBrk="0" hangingPunct="0">
              <a:lnSpc>
                <a:spcPct val="80000"/>
              </a:lnSpc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Отделение</a:t>
            </a:r>
            <a:r>
              <a:rPr lang="ru-RU" altLang="ru-RU" sz="2800" b="1" dirty="0" smtClean="0">
                <a:latin typeface="Times New Roman" pitchFamily="18" charset="0"/>
              </a:rPr>
              <a:t> </a:t>
            </a: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</a:rPr>
              <a:t>Фонда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пенсионного и социального </a:t>
            </a: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</a:rPr>
              <a:t>страхования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Российской Федерации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defTabSz="449263" eaLnBrk="0" hangingPunct="0">
              <a:lnSpc>
                <a:spcPct val="80000"/>
              </a:lnSpc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</a:rPr>
              <a:t>по Республике Карелия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42" y="4959179"/>
            <a:ext cx="2564440" cy="13386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081" y="4959178"/>
            <a:ext cx="2596955" cy="13642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008" y="4959179"/>
            <a:ext cx="2928551" cy="13723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27132" t="21102" r="40649" b="15590"/>
          <a:stretch/>
        </p:blipFill>
        <p:spPr>
          <a:xfrm>
            <a:off x="6625964" y="4959178"/>
            <a:ext cx="1301116" cy="137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8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1667" y="255415"/>
            <a:ext cx="10552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ПОЛУЧЕНИЯ ИНВАЛИДАМИ ТЕХНИЧЕСКИХ СРЕДСТВ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 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ПРОТЕЗНО-ОРТОПЕДИЧЕСКИХ ИЗДЕЛИЙ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024653" y="1129554"/>
            <a:ext cx="864096" cy="155249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8052035" y="1443165"/>
            <a:ext cx="864096" cy="166627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3568" y="2869584"/>
            <a:ext cx="5247502" cy="15894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направления на получение соответствующего 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ТСР</a:t>
            </a:r>
            <a:endParaRPr lang="en-US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Федерального перечня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поставщика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ТСР,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которым Отделением Фонда заключен государственный контракт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26055" y="3180744"/>
            <a:ext cx="3650520" cy="12264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приобретение ТСР с последующим получением компенсации от Фонда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645955" y="1746048"/>
            <a:ext cx="864096" cy="2891959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15902" y="4698883"/>
            <a:ext cx="3924200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сертификата на приобретение ТСР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9" t="10698" r="1509" b="871"/>
          <a:stretch/>
        </p:blipFill>
        <p:spPr>
          <a:xfrm>
            <a:off x="616783" y="1086412"/>
            <a:ext cx="1875962" cy="17400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39" y="4502166"/>
            <a:ext cx="2495152" cy="14574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211" y="4698883"/>
            <a:ext cx="2631989" cy="186209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840315"/>
              </p:ext>
            </p:extLst>
          </p:nvPr>
        </p:nvGraphicFramePr>
        <p:xfrm>
          <a:off x="616783" y="6142302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51441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размере компенсации и электронного сертификата размещена в Каталоге ТСР: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//ktsr.sfr.gov.ru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782916"/>
              </p:ext>
            </p:extLst>
          </p:nvPr>
        </p:nvGraphicFramePr>
        <p:xfrm>
          <a:off x="9034162" y="1129555"/>
          <a:ext cx="296836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368"/>
              </a:tblGrid>
              <a:tr h="15524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ВАЖНО!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получения ТСР гражданин выбирает самостоятельно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14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554163" y="583044"/>
            <a:ext cx="91376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>
              <a:latin typeface="Tahoma" pitchFamily="34" charset="0"/>
              <a:cs typeface="Tahoma" pitchFamily="34" charset="0"/>
            </a:endParaRPr>
          </a:p>
          <a:p>
            <a:endParaRPr lang="ru-RU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34167" y="285378"/>
            <a:ext cx="7481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И НЕОБХОДИМЫЕ ДОКУМЕНТЫ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ПРЕДСТАВЛЕНЫ ЗАЯВИТЕЛЕМ: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0789" y="1414041"/>
            <a:ext cx="87253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личном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приеме в Клиентской службе Отделения Фонда в г. Петрозаводске (ул. Красная, д. 49, ул. Чапаева, д. 5) и районах республики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почте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электронной форме через Единый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государственных и муниципальных услуг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многофункциональный центр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3" t="7992" r="27723" b="32263"/>
          <a:stretch/>
        </p:blipFill>
        <p:spPr>
          <a:xfrm>
            <a:off x="9715758" y="1276780"/>
            <a:ext cx="1804085" cy="13641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416" y="2767188"/>
            <a:ext cx="1342768" cy="13599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6" t="-7668" r="20087" b="29799"/>
          <a:stretch/>
        </p:blipFill>
        <p:spPr>
          <a:xfrm>
            <a:off x="9557409" y="4185656"/>
            <a:ext cx="2230806" cy="149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4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610" y="2660822"/>
            <a:ext cx="8534401" cy="10919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Контакт-центр </a:t>
            </a:r>
            <a:r>
              <a:rPr lang="ru-RU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сфр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8-800-200-07-57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7177" y="4164632"/>
            <a:ext cx="8081319" cy="23432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«Горячая линия» по вопросам обеспечения инвалидов ТСР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(8142) 79-10-38</a:t>
            </a:r>
          </a:p>
          <a:p>
            <a:pPr algn="ctr"/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номера телефона «горячей линии»: с понедельника по пятницу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9:00 до 12:00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164F986-4C67-1A18-6633-1A514C901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984" y="104025"/>
            <a:ext cx="2821056" cy="24227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30" y="4144441"/>
            <a:ext cx="2865561" cy="214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1699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83</TotalTime>
  <Words>177</Words>
  <Application>Microsoft Office PowerPoint</Application>
  <PresentationFormat>Широкоэкранный</PresentationFormat>
  <Paragraphs>23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Century Gothic</vt:lpstr>
      <vt:lpstr>Tahoma</vt:lpstr>
      <vt:lpstr>Times New Roman</vt:lpstr>
      <vt:lpstr>Wingdings</vt:lpstr>
      <vt:lpstr>Wingdings 3</vt:lpstr>
      <vt:lpstr>Сектор</vt:lpstr>
      <vt:lpstr>Способы получения технических средств реабилитации</vt:lpstr>
      <vt:lpstr>Презентация PowerPoint</vt:lpstr>
      <vt:lpstr>Презентация PowerPoint</vt:lpstr>
      <vt:lpstr>Региональный Контакт-центр сфр 8-800-200-07-57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получения технических средств реабилитации</dc:title>
  <dc:creator>Матвеева Наталья Владимировна</dc:creator>
  <cp:lastModifiedBy>Матвеева Наталья Владимировна</cp:lastModifiedBy>
  <cp:revision>10</cp:revision>
  <dcterms:created xsi:type="dcterms:W3CDTF">2023-07-25T11:36:03Z</dcterms:created>
  <dcterms:modified xsi:type="dcterms:W3CDTF">2023-07-25T14:42:38Z</dcterms:modified>
</cp:coreProperties>
</file>